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81" d="100"/>
          <a:sy n="81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Peric Antonio</cp:lastModifiedBy>
  <cp:revision>11</cp:revision>
  <dcterms:created xsi:type="dcterms:W3CDTF">2022-06-12T20:38:14Z</dcterms:created>
  <dcterms:modified xsi:type="dcterms:W3CDTF">2022-06-13T06:06:15Z</dcterms:modified>
</cp:coreProperties>
</file>